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Combat Medic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Cheyanne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&amp;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½ months for BCT</a:t>
            </a:r>
          </a:p>
          <a:p>
            <a:r>
              <a:rPr lang="en-US" dirty="0" smtClean="0"/>
              <a:t>4 months for Combat Medic training</a:t>
            </a:r>
            <a:r>
              <a:rPr lang="en-US" dirty="0" smtClean="0">
                <a:sym typeface="Wingdings" panose="05000000000000000000" pitchFamily="2" charset="2"/>
              </a:rPr>
              <a:t> AIT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Pay depends on your rank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b/t $5,000- $7,000 for 6 ½ months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Drill pay = for me ~$200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AT pay = for me ~$1,500- $2,000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77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totals 6 ½ months</a:t>
            </a:r>
          </a:p>
          <a:p>
            <a:r>
              <a:rPr lang="en-US" dirty="0" smtClean="0"/>
              <a:t>Contract lengths are pretty much up to you, unless you want schooling paid for.</a:t>
            </a:r>
          </a:p>
          <a:p>
            <a:pPr lvl="1"/>
            <a:r>
              <a:rPr lang="en-US" dirty="0" smtClean="0"/>
              <a:t>Every year of school you want paid for = 2 years on your contract</a:t>
            </a:r>
          </a:p>
          <a:p>
            <a:r>
              <a:rPr lang="en-US" dirty="0" smtClean="0"/>
              <a:t>Through the Ohio Army National Guard, drill one weekend a month and ~2 weeks in the summer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39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Reception(4 days-1 week): your medical readiness to start basic training</a:t>
            </a:r>
          </a:p>
          <a:p>
            <a:pPr lvl="1"/>
            <a:r>
              <a:rPr lang="en-US" dirty="0" smtClean="0"/>
              <a:t>Vaccinations, blood draw, TB test, hearing, vision, dental, physical, haircuts, clothing issue  </a:t>
            </a:r>
          </a:p>
          <a:p>
            <a:r>
              <a:rPr lang="en-US" dirty="0" smtClean="0"/>
              <a:t>Week 1 (red phase): Learning basic army rules and regulations</a:t>
            </a:r>
          </a:p>
          <a:p>
            <a:r>
              <a:rPr lang="en-US" dirty="0" smtClean="0"/>
              <a:t>Week 2 (red phase): Taking your knowledge to the field, also learn land </a:t>
            </a:r>
            <a:r>
              <a:rPr lang="en-US" dirty="0" err="1" smtClean="0"/>
              <a:t>nav</a:t>
            </a:r>
            <a:r>
              <a:rPr lang="en-US" dirty="0"/>
              <a:t> </a:t>
            </a:r>
            <a:r>
              <a:rPr lang="en-US" dirty="0" smtClean="0"/>
              <a:t>&amp; first aid </a:t>
            </a:r>
          </a:p>
          <a:p>
            <a:r>
              <a:rPr lang="en-US" dirty="0" smtClean="0"/>
              <a:t>Week 3 (red phase): Endurance, physical fitness and </a:t>
            </a:r>
            <a:r>
              <a:rPr lang="en-US" dirty="0" err="1" smtClean="0"/>
              <a:t>combatives</a:t>
            </a:r>
            <a:endParaRPr lang="en-US" dirty="0" smtClean="0"/>
          </a:p>
          <a:p>
            <a:r>
              <a:rPr lang="en-US" dirty="0" smtClean="0"/>
              <a:t>Week 4 (red/white phase): Marksmanship, learning not only how to shoot a weapon, but how to breathe and shoot accurately from various positions</a:t>
            </a:r>
          </a:p>
          <a:p>
            <a:r>
              <a:rPr lang="en-US" dirty="0" smtClean="0"/>
              <a:t>Week 5 (white phase): Basic Rifle Marksmanship Qualification</a:t>
            </a:r>
          </a:p>
        </p:txBody>
      </p:sp>
    </p:spTree>
    <p:extLst>
      <p:ext uri="{BB962C8B-B14F-4D97-AF65-F5344CB8AC3E}">
        <p14:creationId xmlns:p14="http://schemas.microsoft.com/office/powerpoint/2010/main" val="5495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 6 (white phase): Camaraderie, trust exercises and puzzles with fellow battle buddies to work as one team</a:t>
            </a:r>
          </a:p>
          <a:p>
            <a:r>
              <a:rPr lang="en-US" dirty="0" smtClean="0"/>
              <a:t>Week 7 (white/blue phase): Confidence, hand grenades, live fire training, confidence course, confidence tower</a:t>
            </a:r>
          </a:p>
          <a:p>
            <a:r>
              <a:rPr lang="en-US" dirty="0" smtClean="0"/>
              <a:t>Week 8 (blue phase): Combat skills development, more training on </a:t>
            </a:r>
            <a:r>
              <a:rPr lang="en-US" dirty="0" err="1" smtClean="0"/>
              <a:t>combative’s</a:t>
            </a:r>
            <a:r>
              <a:rPr lang="en-US" dirty="0" smtClean="0"/>
              <a:t>, movements, formations,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Week 9 (blue phase): Victory Forge, this is your final FTX. 4 days and 3 nights out in the field, putting everything you have learned to the final test to prove you have what it takes to be an Army Soldier</a:t>
            </a:r>
          </a:p>
          <a:p>
            <a:r>
              <a:rPr lang="en-US" dirty="0" smtClean="0"/>
              <a:t>Week 10 (blue phase): GRADUATION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AIT: Combat Medic/68 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859"/>
            <a:ext cx="8596668" cy="5035640"/>
          </a:xfrm>
        </p:spPr>
        <p:txBody>
          <a:bodyPr>
            <a:normAutofit/>
          </a:bodyPr>
          <a:lstStyle/>
          <a:p>
            <a:r>
              <a:rPr lang="en-US" dirty="0" smtClean="0"/>
              <a:t>EMT: first </a:t>
            </a:r>
            <a:r>
              <a:rPr lang="en-US" dirty="0" smtClean="0"/>
              <a:t>8 </a:t>
            </a:r>
            <a:r>
              <a:rPr lang="en-US" dirty="0" smtClean="0"/>
              <a:t>weeks of training, sat and sun off (no class)</a:t>
            </a:r>
          </a:p>
          <a:p>
            <a:pPr lvl="1"/>
            <a:r>
              <a:rPr lang="en-US" dirty="0" smtClean="0"/>
              <a:t>Medical terminology, A &amp; P, pathophysiology</a:t>
            </a:r>
          </a:p>
          <a:p>
            <a:pPr lvl="1"/>
            <a:r>
              <a:rPr lang="en-US" dirty="0" smtClean="0"/>
              <a:t>Airway, respiration, and artificial ventilation</a:t>
            </a:r>
          </a:p>
          <a:p>
            <a:pPr lvl="1"/>
            <a:r>
              <a:rPr lang="en-US" dirty="0" smtClean="0"/>
              <a:t>Patient assessment</a:t>
            </a:r>
            <a:r>
              <a:rPr lang="en-US" dirty="0" smtClean="0">
                <a:sym typeface="Wingdings" panose="05000000000000000000" pitchFamily="2" charset="2"/>
              </a:rPr>
              <a:t> vital signs &amp; monitoring devices, assessment of trauma and medical </a:t>
            </a:r>
            <a:r>
              <a:rPr lang="en-US" dirty="0" err="1" smtClean="0">
                <a:sym typeface="Wingdings" panose="05000000000000000000" pitchFamily="2" charset="2"/>
              </a:rPr>
              <a:t>pt</a:t>
            </a:r>
            <a:r>
              <a:rPr lang="en-US" dirty="0" smtClean="0">
                <a:sym typeface="Wingdings" panose="05000000000000000000" pitchFamily="2" charset="2"/>
              </a:rPr>
              <a:t>, reassessment, decision making, communication/documentation</a:t>
            </a:r>
            <a:endParaRPr lang="en-US" dirty="0" smtClean="0"/>
          </a:p>
          <a:p>
            <a:pPr lvl="1"/>
            <a:r>
              <a:rPr lang="en-US" dirty="0" smtClean="0"/>
              <a:t>Medical emergencies</a:t>
            </a:r>
            <a:r>
              <a:rPr lang="en-US" dirty="0" smtClean="0">
                <a:sym typeface="Wingdings" panose="05000000000000000000" pitchFamily="2" charset="2"/>
              </a:rPr>
              <a:t> pharmacology, respiratory/cardiac/diabetic/altered mental status/allergic reaction/poisoning and overdose/abdominal/behavioral and psychiatric and suicide/hematologic and renal emergencies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Trauma emergencies bleeding and shock/soft tissue/chest and abdominal/musculoskeletal/head, neck, and spine/multisystem/environmental traumas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Special populations obstetric and gynecologic/pediatric/geriatric populations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Operations hazardous materials/multiple-casualty/highway safety/response to terrorism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68 W:Combat Medic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5203064"/>
          </a:xfrm>
        </p:spPr>
        <p:txBody>
          <a:bodyPr>
            <a:normAutofit/>
          </a:bodyPr>
          <a:lstStyle/>
          <a:p>
            <a:r>
              <a:rPr lang="en-US" dirty="0" smtClean="0"/>
              <a:t>Limited Primary Care</a:t>
            </a:r>
            <a:r>
              <a:rPr lang="en-US" dirty="0" smtClean="0">
                <a:sym typeface="Wingdings" panose="05000000000000000000" pitchFamily="2" charset="2"/>
              </a:rPr>
              <a:t> abdominal, basic wound, EENT, infection asepsis sterile technique, injections, medication administration, orthopedics, pharmacology, respiratory, sick call and medical documentation, skin </a:t>
            </a:r>
            <a:r>
              <a:rPr lang="en-US" dirty="0" err="1" smtClean="0">
                <a:sym typeface="Wingdings" panose="05000000000000000000" pitchFamily="2" charset="2"/>
              </a:rPr>
              <a:t>desease</a:t>
            </a:r>
            <a:r>
              <a:rPr lang="en-US" dirty="0" smtClean="0">
                <a:sym typeface="Wingdings" panose="05000000000000000000" pitchFamily="2" charset="2"/>
              </a:rPr>
              <a:t>, venipuncture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Examples: Appendicitis, Hepatitis, amputations, viral conjunctivitis, shots, drug dosage, antibiotics, NSAIDs, antihistamines, analgesics, IV’s, saline locks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Fieldcraft</a:t>
            </a:r>
            <a:r>
              <a:rPr lang="en-US" dirty="0" smtClean="0">
                <a:sym typeface="Wingdings" panose="05000000000000000000" pitchFamily="2" charset="2"/>
              </a:rPr>
              <a:t> intro to battlefield medicine, documentation, communication, casualty movement, combat casualty assessment, control bleeding, airway management, thoracic trauma, shock, vascular access, triage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Examples: dealing with enemy fire, 9 Line, tourniquets, junctional wounds, NPA’s, surgical </a:t>
            </a:r>
            <a:r>
              <a:rPr lang="en-US" dirty="0" err="1" smtClean="0">
                <a:sym typeface="Wingdings" panose="05000000000000000000" pitchFamily="2" charset="2"/>
              </a:rPr>
              <a:t>crics</a:t>
            </a:r>
            <a:r>
              <a:rPr lang="en-US" dirty="0" smtClean="0">
                <a:sym typeface="Wingdings" panose="05000000000000000000" pitchFamily="2" charset="2"/>
              </a:rPr>
              <a:t>, intubation, NCD’s, ETB’s, IO, TBI, burns,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2 week FTX: in the field for two weeks at Camp </a:t>
            </a:r>
            <a:r>
              <a:rPr lang="en-US" dirty="0" err="1" smtClean="0">
                <a:sym typeface="Wingdings" panose="05000000000000000000" pitchFamily="2" charset="2"/>
              </a:rPr>
              <a:t>Bullis</a:t>
            </a:r>
            <a:r>
              <a:rPr lang="en-US" dirty="0" smtClean="0">
                <a:sym typeface="Wingdings" panose="05000000000000000000" pitchFamily="2" charset="2"/>
              </a:rPr>
              <a:t>. You set up and run a BAS w/triage center, clear buildings and treat everyone inside, </a:t>
            </a:r>
            <a:r>
              <a:rPr lang="en-US" dirty="0" err="1" smtClean="0">
                <a:sym typeface="Wingdings" panose="05000000000000000000" pitchFamily="2" charset="2"/>
              </a:rPr>
              <a:t>evac</a:t>
            </a:r>
            <a:r>
              <a:rPr lang="en-US" dirty="0" smtClean="0">
                <a:sym typeface="Wingdings" panose="05000000000000000000" pitchFamily="2" charset="2"/>
              </a:rPr>
              <a:t> from a crashed helicopter and move </a:t>
            </a:r>
            <a:r>
              <a:rPr lang="en-US" dirty="0" err="1" smtClean="0">
                <a:sym typeface="Wingdings" panose="05000000000000000000" pitchFamily="2" charset="2"/>
              </a:rPr>
              <a:t>pt’s</a:t>
            </a:r>
            <a:r>
              <a:rPr lang="en-US" dirty="0" smtClean="0">
                <a:sym typeface="Wingdings" panose="05000000000000000000" pitchFamily="2" charset="2"/>
              </a:rPr>
              <a:t> down hill to treat, set up security/collection points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Graduation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Enjoyable?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VERY. Get real interaction with patients, and not only interaction but you are actually treating them not just taking vitals and then telling someone else their chief complaint! </a:t>
            </a:r>
          </a:p>
          <a:p>
            <a:r>
              <a:rPr lang="en-US" dirty="0" smtClean="0"/>
              <a:t>You’re learning the most recent trauma medicine there is!!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Relevant to Civilian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Yes, there are lots. </a:t>
            </a:r>
            <a:r>
              <a:rPr lang="en-US" dirty="0"/>
              <a:t>Y</a:t>
            </a:r>
            <a:r>
              <a:rPr lang="en-US" dirty="0" smtClean="0"/>
              <a:t>ou have an abundance of opportunities because people are more apt to hire military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EMT: you are a nationally registered EMT upon completion of training and whoever hires you knows that you already know more than what your scope of practice is as an EMT</a:t>
            </a:r>
          </a:p>
          <a:p>
            <a:r>
              <a:rPr lang="en-US" dirty="0" smtClean="0"/>
              <a:t>Phlebotomist: you do have to complete the civilian training, but you would be an accelerant in the program since you already know how to do it from training</a:t>
            </a:r>
          </a:p>
          <a:p>
            <a:r>
              <a:rPr lang="en-US" dirty="0" smtClean="0"/>
              <a:t>Hospitals love hiring military personnel! (I have A LOT of battle buddies that now work in a hospital outside of military)</a:t>
            </a:r>
          </a:p>
          <a:p>
            <a:r>
              <a:rPr lang="en-US" dirty="0" smtClean="0"/>
              <a:t>With the military you gain so many connections, we’re everywhere so if you look a little bit you’ll find a way to get your foot in the door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805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Combat Medic</vt:lpstr>
      <vt:lpstr>Time &amp; Pay</vt:lpstr>
      <vt:lpstr>Commitment </vt:lpstr>
      <vt:lpstr>BCT</vt:lpstr>
      <vt:lpstr>BCT</vt:lpstr>
      <vt:lpstr>AIT: Combat Medic/68 W</vt:lpstr>
      <vt:lpstr>68 W:Combat Medic </vt:lpstr>
      <vt:lpstr>Enjoyable? </vt:lpstr>
      <vt:lpstr>Jobs Relevant to Civilian Life?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Combat Medic</dc:title>
  <dc:creator>Cheyanne Wilson</dc:creator>
  <cp:lastModifiedBy>Cheyanne Wilson</cp:lastModifiedBy>
  <cp:revision>15</cp:revision>
  <dcterms:created xsi:type="dcterms:W3CDTF">2017-03-01T00:35:48Z</dcterms:created>
  <dcterms:modified xsi:type="dcterms:W3CDTF">2017-03-01T22:30:41Z</dcterms:modified>
</cp:coreProperties>
</file>