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1569002d4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1569002d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1569006f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1569006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146f16ce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146f16ce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146f16ce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146f16ce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146f16ce9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146f16ce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146f16ce9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146f16ce9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146f16ce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146f16ce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146f16ce9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146f16ce9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146f16ce9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146f16ce9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8.jpg"/><Relationship Id="rId10" Type="http://schemas.openxmlformats.org/officeDocument/2006/relationships/image" Target="../media/image3.jpg"/><Relationship Id="rId9" Type="http://schemas.openxmlformats.org/officeDocument/2006/relationships/image" Target="../media/image7.png"/><Relationship Id="rId5" Type="http://schemas.openxmlformats.org/officeDocument/2006/relationships/image" Target="../media/image6.jpg"/><Relationship Id="rId6" Type="http://schemas.openxmlformats.org/officeDocument/2006/relationships/image" Target="../media/image9.png"/><Relationship Id="rId7" Type="http://schemas.openxmlformats.org/officeDocument/2006/relationships/image" Target="../media/image5.jpg"/><Relationship Id="rId8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takecasper.com/sample-casper-content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The CASPer Test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11350" y="2303850"/>
            <a:ext cx="2839651" cy="2839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Questions?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375" y="328713"/>
            <a:ext cx="6648325" cy="44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/>
          <p:nvPr/>
        </p:nvSpPr>
        <p:spPr>
          <a:xfrm rot="-7912805">
            <a:off x="3029670" y="2752230"/>
            <a:ext cx="799013" cy="1031434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 rot="-2231710">
            <a:off x="5343980" y="1806794"/>
            <a:ext cx="1173139" cy="794172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The Basics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An Online test designed to evaluate key personal characteristics that make for successful students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Delivered by Altus </a:t>
            </a: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Assessments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~90 minutes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Char char="○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Optional 15 minutes break at the </a:t>
            </a: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halfway</a:t>
            </a: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point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12 sections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Developing CASPer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Designed by admissions committee members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Traditional applications fail to give admission committees a true sense of who YOU are/ a sense of your </a:t>
            </a: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non academic</a:t>
            </a: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attributes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Attempted to “even the playing field” for applicants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Research done to show that CASPer tests for non academic attributes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Why use CASPer?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urier New"/>
              <a:buChar char="●"/>
            </a:pPr>
            <a:r>
              <a:rPr lang="en" sz="2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Looking beyond cognitive factors</a:t>
            </a:r>
            <a:endParaRPr sz="2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urier New"/>
              <a:buChar char="●"/>
            </a:pPr>
            <a:r>
              <a:rPr lang="en" sz="2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Holistic review of the applicant</a:t>
            </a:r>
            <a:endParaRPr sz="2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urier New"/>
              <a:buChar char="●"/>
            </a:pPr>
            <a:r>
              <a:rPr lang="en" sz="2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CASPer assesses for professionalism, communication skills, ethics, motivation, etc.</a:t>
            </a:r>
            <a:endParaRPr sz="2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urier New"/>
              <a:buChar char="●"/>
            </a:pPr>
            <a:r>
              <a:rPr lang="en" sz="2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Who uses CASPer?</a:t>
            </a:r>
            <a:endParaRPr sz="2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259525" y="288575"/>
            <a:ext cx="3095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Osteopathic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6" name="Google Shape;86;p18"/>
          <p:cNvSpPr txBox="1"/>
          <p:nvPr/>
        </p:nvSpPr>
        <p:spPr>
          <a:xfrm>
            <a:off x="4832400" y="348425"/>
            <a:ext cx="2746800" cy="5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Courier New"/>
                <a:ea typeface="Courier New"/>
                <a:cs typeface="Courier New"/>
                <a:sym typeface="Courier New"/>
              </a:rPr>
              <a:t>Allopathic</a:t>
            </a:r>
            <a:endParaRPr b="1" sz="240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925" y="1017725"/>
            <a:ext cx="2589324" cy="82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7175" y="2095025"/>
            <a:ext cx="3962648" cy="71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86272" y="3135050"/>
            <a:ext cx="1666875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67376" y="1278500"/>
            <a:ext cx="1627650" cy="139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02224" y="3851325"/>
            <a:ext cx="2143776" cy="113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114700" y="2025499"/>
            <a:ext cx="3229749" cy="157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237125" y="1093149"/>
            <a:ext cx="2746800" cy="678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377224" y="3694874"/>
            <a:ext cx="1296225" cy="129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Test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Accessibility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Can be taken on your personal computer/laptop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Char char="○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Must have a webcam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Altus Assessments schedules, administers, &amp; scores the test through takecasper.com 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$10 base fee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$10 fee to distribute to EACH program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*CASPer fees are waived for those approved for the AAMC-Fee Assistance Program*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Content 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Situational judgement </a:t>
            </a: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test</a:t>
            </a: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(SJT)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12 scenarios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Char char="○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Either video-based or word-based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Char char="○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You are presented with your role in the scenario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Char char="○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3 </a:t>
            </a: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open ended</a:t>
            </a: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questions per scenario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Char char="○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 minutes per scenario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Do not require knowledge of the healthcare field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https://takecasper.com/sample-casper-content/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Scoring of the Test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Timeline: 3 weeks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12 independent raters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Char char="○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One rater per session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Char char="○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Raters know nothing about your secondaries, MCAT, GPA, or other 11 CASPer scenario answers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Char char="○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Come from all different backgrounds - not all healthcare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“Halo effect” - unintended first impression bias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Your performance on one question does not impact your performance on the next question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You are marked relative to your peers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●"/>
            </a:pPr>
            <a:r>
              <a:rPr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12 independent scores are combined for your overall score</a:t>
            </a:r>
            <a:endParaRPr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Char char="○"/>
            </a:pPr>
            <a:r>
              <a:rPr i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You do NOT </a:t>
            </a:r>
            <a:r>
              <a:rPr i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receive</a:t>
            </a:r>
            <a:r>
              <a:rPr i="1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your score</a:t>
            </a:r>
            <a:endParaRPr i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